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9" r:id="rId1"/>
    <p:sldMasterId id="2147483752" r:id="rId2"/>
  </p:sldMasterIdLst>
  <p:sldIdLst>
    <p:sldId id="256" r:id="rId3"/>
    <p:sldId id="271" r:id="rId4"/>
    <p:sldId id="257" r:id="rId5"/>
    <p:sldId id="264" r:id="rId6"/>
    <p:sldId id="268" r:id="rId7"/>
    <p:sldId id="267" r:id="rId8"/>
    <p:sldId id="269" r:id="rId9"/>
    <p:sldId id="259" r:id="rId10"/>
    <p:sldId id="260" r:id="rId11"/>
    <p:sldId id="261" r:id="rId12"/>
    <p:sldId id="262" r:id="rId13"/>
    <p:sldId id="270" r:id="rId14"/>
    <p:sldId id="273" r:id="rId15"/>
    <p:sldId id="272" r:id="rId16"/>
    <p:sldId id="274" r:id="rId17"/>
    <p:sldId id="276" r:id="rId18"/>
    <p:sldId id="277" r:id="rId19"/>
    <p:sldId id="278" r:id="rId20"/>
    <p:sldId id="275" r:id="rId21"/>
    <p:sldId id="279" r:id="rId2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>
        <p:scale>
          <a:sx n="57" d="100"/>
          <a:sy n="57" d="100"/>
        </p:scale>
        <p:origin x="137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661EC-A1EF-4316-B32A-4E7BF9495F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54F4039-CB3F-42F4-8E9C-A011B8CDC98F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1.Project overview</a:t>
          </a:r>
          <a:endParaRPr lang="en-US"/>
        </a:p>
      </dgm:t>
    </dgm:pt>
    <dgm:pt modelId="{FA119BFC-E9C5-403B-B4FA-C023394A6C3F}" type="parTrans" cxnId="{81A38457-9020-4C8F-98F6-CD2386477CBC}">
      <dgm:prSet/>
      <dgm:spPr/>
      <dgm:t>
        <a:bodyPr/>
        <a:lstStyle/>
        <a:p>
          <a:endParaRPr lang="en-US"/>
        </a:p>
      </dgm:t>
    </dgm:pt>
    <dgm:pt modelId="{6C2D48D4-6BE6-4FE5-950C-BADB2A69EE3F}" type="sibTrans" cxnId="{81A38457-9020-4C8F-98F6-CD2386477CBC}">
      <dgm:prSet/>
      <dgm:spPr/>
      <dgm:t>
        <a:bodyPr/>
        <a:lstStyle/>
        <a:p>
          <a:endParaRPr lang="en-US"/>
        </a:p>
      </dgm:t>
    </dgm:pt>
    <dgm:pt modelId="{8C4FE9BD-87FB-444A-B4D6-59EFDA4BDB5A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2.How to signup and login</a:t>
          </a:r>
          <a:endParaRPr lang="en-US" dirty="0"/>
        </a:p>
      </dgm:t>
    </dgm:pt>
    <dgm:pt modelId="{ECEBC253-24CA-4B82-A412-797DAE534122}" type="parTrans" cxnId="{56CC9AAD-5F48-42E6-A0D2-58B896F5855E}">
      <dgm:prSet/>
      <dgm:spPr/>
      <dgm:t>
        <a:bodyPr/>
        <a:lstStyle/>
        <a:p>
          <a:endParaRPr lang="en-US"/>
        </a:p>
      </dgm:t>
    </dgm:pt>
    <dgm:pt modelId="{57DC1C11-7399-4E0A-A950-CE29354E1502}" type="sibTrans" cxnId="{56CC9AAD-5F48-42E6-A0D2-58B896F5855E}">
      <dgm:prSet/>
      <dgm:spPr/>
      <dgm:t>
        <a:bodyPr/>
        <a:lstStyle/>
        <a:p>
          <a:endParaRPr lang="en-US"/>
        </a:p>
      </dgm:t>
    </dgm:pt>
    <dgm:pt modelId="{05F68FB1-F1DE-45A2-91AF-D5A5640F44D3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b="0" dirty="0"/>
            <a:t>3. </a:t>
          </a:r>
          <a:r>
            <a:rPr lang="en-IE" dirty="0"/>
            <a:t>Uploading and Discussion</a:t>
          </a:r>
          <a:endParaRPr lang="en-US" dirty="0"/>
        </a:p>
      </dgm:t>
    </dgm:pt>
    <dgm:pt modelId="{4A9C8E97-73CD-43C7-A3CC-D2F06EFB524C}" type="parTrans" cxnId="{564A0C98-5EA4-47CC-B21B-AE6294B1B238}">
      <dgm:prSet/>
      <dgm:spPr/>
      <dgm:t>
        <a:bodyPr/>
        <a:lstStyle/>
        <a:p>
          <a:endParaRPr lang="en-US"/>
        </a:p>
      </dgm:t>
    </dgm:pt>
    <dgm:pt modelId="{A7C9DCBE-D3D3-4B62-A777-BD765B2FA39B}" type="sibTrans" cxnId="{564A0C98-5EA4-47CC-B21B-AE6294B1B238}">
      <dgm:prSet/>
      <dgm:spPr/>
      <dgm:t>
        <a:bodyPr/>
        <a:lstStyle/>
        <a:p>
          <a:endParaRPr lang="en-US"/>
        </a:p>
      </dgm:t>
    </dgm:pt>
    <dgm:pt modelId="{C07AD3CA-6362-4C26-AAF6-F9945DCB035E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4.</a:t>
          </a:r>
          <a:r>
            <a:rPr lang="en-IE" b="0" dirty="0"/>
            <a:t> Online Viewing and Answers </a:t>
          </a:r>
          <a:endParaRPr lang="en-US" dirty="0"/>
        </a:p>
      </dgm:t>
    </dgm:pt>
    <dgm:pt modelId="{21CCF8D3-2A27-4745-A8E2-F673792B84D6}" type="parTrans" cxnId="{F9418B0E-266C-4027-B326-B261D3C3FBA9}">
      <dgm:prSet/>
      <dgm:spPr/>
      <dgm:t>
        <a:bodyPr/>
        <a:lstStyle/>
        <a:p>
          <a:endParaRPr lang="en-US"/>
        </a:p>
      </dgm:t>
    </dgm:pt>
    <dgm:pt modelId="{2AD24A46-BB2F-4914-87C5-6CBB23940139}" type="sibTrans" cxnId="{F9418B0E-266C-4027-B326-B261D3C3FBA9}">
      <dgm:prSet/>
      <dgm:spPr/>
      <dgm:t>
        <a:bodyPr/>
        <a:lstStyle/>
        <a:p>
          <a:endParaRPr lang="en-US"/>
        </a:p>
      </dgm:t>
    </dgm:pt>
    <dgm:pt modelId="{0FE89E3A-850E-4449-8B34-470D0ECAF582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b="0"/>
            <a:t>5.Conclusion</a:t>
          </a:r>
          <a:endParaRPr lang="en-US"/>
        </a:p>
      </dgm:t>
    </dgm:pt>
    <dgm:pt modelId="{5ECA1386-D0AE-4100-98DC-661797C384AF}" type="parTrans" cxnId="{408CE192-D88D-43CC-B750-C28BCA1F15BD}">
      <dgm:prSet/>
      <dgm:spPr/>
      <dgm:t>
        <a:bodyPr/>
        <a:lstStyle/>
        <a:p>
          <a:endParaRPr lang="en-US"/>
        </a:p>
      </dgm:t>
    </dgm:pt>
    <dgm:pt modelId="{690FF80A-DA3F-4120-BDF3-7A23E96A96D2}" type="sibTrans" cxnId="{408CE192-D88D-43CC-B750-C28BCA1F15BD}">
      <dgm:prSet/>
      <dgm:spPr/>
      <dgm:t>
        <a:bodyPr/>
        <a:lstStyle/>
        <a:p>
          <a:endParaRPr lang="en-US"/>
        </a:p>
      </dgm:t>
    </dgm:pt>
    <dgm:pt modelId="{BBBEB2FE-A401-44EA-8DC2-74314ADE2DA1}" type="pres">
      <dgm:prSet presAssocID="{07B661EC-A1EF-4316-B32A-4E7BF9495F3D}" presName="root" presStyleCnt="0">
        <dgm:presLayoutVars>
          <dgm:dir/>
          <dgm:resizeHandles val="exact"/>
        </dgm:presLayoutVars>
      </dgm:prSet>
      <dgm:spPr/>
    </dgm:pt>
    <dgm:pt modelId="{7D95D7F4-EA45-4431-BB1F-83E2C5225C98}" type="pres">
      <dgm:prSet presAssocID="{154F4039-CB3F-42F4-8E9C-A011B8CDC98F}" presName="compNode" presStyleCnt="0"/>
      <dgm:spPr/>
    </dgm:pt>
    <dgm:pt modelId="{93F7124F-28E2-4070-ADDC-4EA81B9AA306}" type="pres">
      <dgm:prSet presAssocID="{154F4039-CB3F-42F4-8E9C-A011B8CDC98F}" presName="bgRect" presStyleLbl="bgShp" presStyleIdx="0" presStyleCnt="5"/>
      <dgm:spPr/>
    </dgm:pt>
    <dgm:pt modelId="{FAB3D526-409E-413C-9451-CFBCD17B46D2}" type="pres">
      <dgm:prSet presAssocID="{154F4039-CB3F-42F4-8E9C-A011B8CDC98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5E229D3C-A8BC-4DD2-9497-8FDAC717B214}" type="pres">
      <dgm:prSet presAssocID="{154F4039-CB3F-42F4-8E9C-A011B8CDC98F}" presName="spaceRect" presStyleCnt="0"/>
      <dgm:spPr/>
    </dgm:pt>
    <dgm:pt modelId="{F22A084F-4C61-4F01-B360-64AAC9CCBBE0}" type="pres">
      <dgm:prSet presAssocID="{154F4039-CB3F-42F4-8E9C-A011B8CDC98F}" presName="parTx" presStyleLbl="revTx" presStyleIdx="0" presStyleCnt="5">
        <dgm:presLayoutVars>
          <dgm:chMax val="0"/>
          <dgm:chPref val="0"/>
        </dgm:presLayoutVars>
      </dgm:prSet>
      <dgm:spPr/>
    </dgm:pt>
    <dgm:pt modelId="{24233085-F88B-48DF-BC34-C153A7D94515}" type="pres">
      <dgm:prSet presAssocID="{6C2D48D4-6BE6-4FE5-950C-BADB2A69EE3F}" presName="sibTrans" presStyleCnt="0"/>
      <dgm:spPr/>
    </dgm:pt>
    <dgm:pt modelId="{DE65859C-A719-4228-8EE6-EC73057D664C}" type="pres">
      <dgm:prSet presAssocID="{8C4FE9BD-87FB-444A-B4D6-59EFDA4BDB5A}" presName="compNode" presStyleCnt="0"/>
      <dgm:spPr/>
    </dgm:pt>
    <dgm:pt modelId="{70AF8B2B-B64B-4EFA-B099-5029708EEF01}" type="pres">
      <dgm:prSet presAssocID="{8C4FE9BD-87FB-444A-B4D6-59EFDA4BDB5A}" presName="bgRect" presStyleLbl="bgShp" presStyleIdx="1" presStyleCnt="5"/>
      <dgm:spPr/>
    </dgm:pt>
    <dgm:pt modelId="{7E28BCC9-246D-4933-8024-B9A68AB72C4A}" type="pres">
      <dgm:prSet presAssocID="{8C4FE9BD-87FB-444A-B4D6-59EFDA4BDB5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B53FD82-1624-4E77-A824-A8D72A33FFFF}" type="pres">
      <dgm:prSet presAssocID="{8C4FE9BD-87FB-444A-B4D6-59EFDA4BDB5A}" presName="spaceRect" presStyleCnt="0"/>
      <dgm:spPr/>
    </dgm:pt>
    <dgm:pt modelId="{1F6BBC92-C5F9-4B88-9CA3-E44055A4FB08}" type="pres">
      <dgm:prSet presAssocID="{8C4FE9BD-87FB-444A-B4D6-59EFDA4BDB5A}" presName="parTx" presStyleLbl="revTx" presStyleIdx="1" presStyleCnt="5">
        <dgm:presLayoutVars>
          <dgm:chMax val="0"/>
          <dgm:chPref val="0"/>
        </dgm:presLayoutVars>
      </dgm:prSet>
      <dgm:spPr/>
    </dgm:pt>
    <dgm:pt modelId="{08D67782-9AF4-4964-9836-DE6E02ABB59C}" type="pres">
      <dgm:prSet presAssocID="{57DC1C11-7399-4E0A-A950-CE29354E1502}" presName="sibTrans" presStyleCnt="0"/>
      <dgm:spPr/>
    </dgm:pt>
    <dgm:pt modelId="{81B549D4-ADE5-49D6-BC7E-B9C87759F9B5}" type="pres">
      <dgm:prSet presAssocID="{05F68FB1-F1DE-45A2-91AF-D5A5640F44D3}" presName="compNode" presStyleCnt="0"/>
      <dgm:spPr/>
    </dgm:pt>
    <dgm:pt modelId="{FB1F1C37-EBF5-4935-B936-72DDA9E82E0F}" type="pres">
      <dgm:prSet presAssocID="{05F68FB1-F1DE-45A2-91AF-D5A5640F44D3}" presName="bgRect" presStyleLbl="bgShp" presStyleIdx="2" presStyleCnt="5"/>
      <dgm:spPr/>
    </dgm:pt>
    <dgm:pt modelId="{733613AC-D699-4B34-92FB-E41305C0B486}" type="pres">
      <dgm:prSet presAssocID="{05F68FB1-F1DE-45A2-91AF-D5A5640F44D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8F1CB63C-A3AA-469F-B477-915B987D10A9}" type="pres">
      <dgm:prSet presAssocID="{05F68FB1-F1DE-45A2-91AF-D5A5640F44D3}" presName="spaceRect" presStyleCnt="0"/>
      <dgm:spPr/>
    </dgm:pt>
    <dgm:pt modelId="{1F411457-04A0-4891-8131-9649EFD5AC8B}" type="pres">
      <dgm:prSet presAssocID="{05F68FB1-F1DE-45A2-91AF-D5A5640F44D3}" presName="parTx" presStyleLbl="revTx" presStyleIdx="2" presStyleCnt="5">
        <dgm:presLayoutVars>
          <dgm:chMax val="0"/>
          <dgm:chPref val="0"/>
        </dgm:presLayoutVars>
      </dgm:prSet>
      <dgm:spPr/>
    </dgm:pt>
    <dgm:pt modelId="{C6D9E003-4BCB-4096-A750-B49DB32C04E4}" type="pres">
      <dgm:prSet presAssocID="{A7C9DCBE-D3D3-4B62-A777-BD765B2FA39B}" presName="sibTrans" presStyleCnt="0"/>
      <dgm:spPr/>
    </dgm:pt>
    <dgm:pt modelId="{794BF2D3-C9EA-459A-9A70-2062D253F395}" type="pres">
      <dgm:prSet presAssocID="{C07AD3CA-6362-4C26-AAF6-F9945DCB035E}" presName="compNode" presStyleCnt="0"/>
      <dgm:spPr/>
    </dgm:pt>
    <dgm:pt modelId="{9D74E6B6-8B80-454C-B9B1-82085F682506}" type="pres">
      <dgm:prSet presAssocID="{C07AD3CA-6362-4C26-AAF6-F9945DCB035E}" presName="bgRect" presStyleLbl="bgShp" presStyleIdx="3" presStyleCnt="5"/>
      <dgm:spPr/>
    </dgm:pt>
    <dgm:pt modelId="{A60FA4C8-D672-4124-A172-898E24D3004F}" type="pres">
      <dgm:prSet presAssocID="{C07AD3CA-6362-4C26-AAF6-F9945DCB03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2E6D4100-75C2-4485-8469-F60C98B47AA3}" type="pres">
      <dgm:prSet presAssocID="{C07AD3CA-6362-4C26-AAF6-F9945DCB035E}" presName="spaceRect" presStyleCnt="0"/>
      <dgm:spPr/>
    </dgm:pt>
    <dgm:pt modelId="{DE549D27-7543-4ABE-A599-D6F3C62F43F5}" type="pres">
      <dgm:prSet presAssocID="{C07AD3CA-6362-4C26-AAF6-F9945DCB035E}" presName="parTx" presStyleLbl="revTx" presStyleIdx="3" presStyleCnt="5">
        <dgm:presLayoutVars>
          <dgm:chMax val="0"/>
          <dgm:chPref val="0"/>
        </dgm:presLayoutVars>
      </dgm:prSet>
      <dgm:spPr/>
    </dgm:pt>
    <dgm:pt modelId="{28318A2C-F764-4C87-818E-4EA6089E8572}" type="pres">
      <dgm:prSet presAssocID="{2AD24A46-BB2F-4914-87C5-6CBB23940139}" presName="sibTrans" presStyleCnt="0"/>
      <dgm:spPr/>
    </dgm:pt>
    <dgm:pt modelId="{D3523A2C-182A-4E47-9C75-2587D7FEBA57}" type="pres">
      <dgm:prSet presAssocID="{0FE89E3A-850E-4449-8B34-470D0ECAF582}" presName="compNode" presStyleCnt="0"/>
      <dgm:spPr/>
    </dgm:pt>
    <dgm:pt modelId="{781E37C9-1A9A-4876-B807-AC8917475973}" type="pres">
      <dgm:prSet presAssocID="{0FE89E3A-850E-4449-8B34-470D0ECAF582}" presName="bgRect" presStyleLbl="bgShp" presStyleIdx="4" presStyleCnt="5"/>
      <dgm:spPr/>
    </dgm:pt>
    <dgm:pt modelId="{F23C8E0D-B4C5-4B68-82A7-A6126100BF57}" type="pres">
      <dgm:prSet presAssocID="{0FE89E3A-850E-4449-8B34-470D0ECAF58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3554911-AD53-431C-9589-5EBCA4E9A613}" type="pres">
      <dgm:prSet presAssocID="{0FE89E3A-850E-4449-8B34-470D0ECAF582}" presName="spaceRect" presStyleCnt="0"/>
      <dgm:spPr/>
    </dgm:pt>
    <dgm:pt modelId="{E6082F38-B01E-49CD-9DCD-9D6D487625FB}" type="pres">
      <dgm:prSet presAssocID="{0FE89E3A-850E-4449-8B34-470D0ECAF58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A6F070C-820B-412A-8986-CC4ACD1DBE58}" type="presOf" srcId="{154F4039-CB3F-42F4-8E9C-A011B8CDC98F}" destId="{F22A084F-4C61-4F01-B360-64AAC9CCBBE0}" srcOrd="0" destOrd="0" presId="urn:microsoft.com/office/officeart/2018/2/layout/IconVerticalSolidList"/>
    <dgm:cxn modelId="{F9418B0E-266C-4027-B326-B261D3C3FBA9}" srcId="{07B661EC-A1EF-4316-B32A-4E7BF9495F3D}" destId="{C07AD3CA-6362-4C26-AAF6-F9945DCB035E}" srcOrd="3" destOrd="0" parTransId="{21CCF8D3-2A27-4745-A8E2-F673792B84D6}" sibTransId="{2AD24A46-BB2F-4914-87C5-6CBB23940139}"/>
    <dgm:cxn modelId="{30D81F22-0530-43E9-9257-657952DB9B7A}" type="presOf" srcId="{0FE89E3A-850E-4449-8B34-470D0ECAF582}" destId="{E6082F38-B01E-49CD-9DCD-9D6D487625FB}" srcOrd="0" destOrd="0" presId="urn:microsoft.com/office/officeart/2018/2/layout/IconVerticalSolidList"/>
    <dgm:cxn modelId="{81A38457-9020-4C8F-98F6-CD2386477CBC}" srcId="{07B661EC-A1EF-4316-B32A-4E7BF9495F3D}" destId="{154F4039-CB3F-42F4-8E9C-A011B8CDC98F}" srcOrd="0" destOrd="0" parTransId="{FA119BFC-E9C5-403B-B4FA-C023394A6C3F}" sibTransId="{6C2D48D4-6BE6-4FE5-950C-BADB2A69EE3F}"/>
    <dgm:cxn modelId="{666EA48E-EE6E-4467-B959-AD9B97A1353B}" type="presOf" srcId="{C07AD3CA-6362-4C26-AAF6-F9945DCB035E}" destId="{DE549D27-7543-4ABE-A599-D6F3C62F43F5}" srcOrd="0" destOrd="0" presId="urn:microsoft.com/office/officeart/2018/2/layout/IconVerticalSolidList"/>
    <dgm:cxn modelId="{408CE192-D88D-43CC-B750-C28BCA1F15BD}" srcId="{07B661EC-A1EF-4316-B32A-4E7BF9495F3D}" destId="{0FE89E3A-850E-4449-8B34-470D0ECAF582}" srcOrd="4" destOrd="0" parTransId="{5ECA1386-D0AE-4100-98DC-661797C384AF}" sibTransId="{690FF80A-DA3F-4120-BDF3-7A23E96A96D2}"/>
    <dgm:cxn modelId="{564A0C98-5EA4-47CC-B21B-AE6294B1B238}" srcId="{07B661EC-A1EF-4316-B32A-4E7BF9495F3D}" destId="{05F68FB1-F1DE-45A2-91AF-D5A5640F44D3}" srcOrd="2" destOrd="0" parTransId="{4A9C8E97-73CD-43C7-A3CC-D2F06EFB524C}" sibTransId="{A7C9DCBE-D3D3-4B62-A777-BD765B2FA39B}"/>
    <dgm:cxn modelId="{E188C899-E213-4621-9114-B16A7C628746}" type="presOf" srcId="{07B661EC-A1EF-4316-B32A-4E7BF9495F3D}" destId="{BBBEB2FE-A401-44EA-8DC2-74314ADE2DA1}" srcOrd="0" destOrd="0" presId="urn:microsoft.com/office/officeart/2018/2/layout/IconVerticalSolidList"/>
    <dgm:cxn modelId="{56CC9AAD-5F48-42E6-A0D2-58B896F5855E}" srcId="{07B661EC-A1EF-4316-B32A-4E7BF9495F3D}" destId="{8C4FE9BD-87FB-444A-B4D6-59EFDA4BDB5A}" srcOrd="1" destOrd="0" parTransId="{ECEBC253-24CA-4B82-A412-797DAE534122}" sibTransId="{57DC1C11-7399-4E0A-A950-CE29354E1502}"/>
    <dgm:cxn modelId="{52B880B2-5DB7-4372-B4C3-7735F34E111F}" type="presOf" srcId="{8C4FE9BD-87FB-444A-B4D6-59EFDA4BDB5A}" destId="{1F6BBC92-C5F9-4B88-9CA3-E44055A4FB08}" srcOrd="0" destOrd="0" presId="urn:microsoft.com/office/officeart/2018/2/layout/IconVerticalSolidList"/>
    <dgm:cxn modelId="{7A3723B4-0823-40DE-9286-D02006052733}" type="presOf" srcId="{05F68FB1-F1DE-45A2-91AF-D5A5640F44D3}" destId="{1F411457-04A0-4891-8131-9649EFD5AC8B}" srcOrd="0" destOrd="0" presId="urn:microsoft.com/office/officeart/2018/2/layout/IconVerticalSolidList"/>
    <dgm:cxn modelId="{5C594F77-73CE-4FB2-99FB-4E4C01F44274}" type="presParOf" srcId="{BBBEB2FE-A401-44EA-8DC2-74314ADE2DA1}" destId="{7D95D7F4-EA45-4431-BB1F-83E2C5225C98}" srcOrd="0" destOrd="0" presId="urn:microsoft.com/office/officeart/2018/2/layout/IconVerticalSolidList"/>
    <dgm:cxn modelId="{8C9152F3-64F3-497A-958A-2911D4228622}" type="presParOf" srcId="{7D95D7F4-EA45-4431-BB1F-83E2C5225C98}" destId="{93F7124F-28E2-4070-ADDC-4EA81B9AA306}" srcOrd="0" destOrd="0" presId="urn:microsoft.com/office/officeart/2018/2/layout/IconVerticalSolidList"/>
    <dgm:cxn modelId="{FD826ED7-755D-4C26-9839-A50016EF0A75}" type="presParOf" srcId="{7D95D7F4-EA45-4431-BB1F-83E2C5225C98}" destId="{FAB3D526-409E-413C-9451-CFBCD17B46D2}" srcOrd="1" destOrd="0" presId="urn:microsoft.com/office/officeart/2018/2/layout/IconVerticalSolidList"/>
    <dgm:cxn modelId="{AAADB921-B7EB-4A5B-8495-AC9D9460954C}" type="presParOf" srcId="{7D95D7F4-EA45-4431-BB1F-83E2C5225C98}" destId="{5E229D3C-A8BC-4DD2-9497-8FDAC717B214}" srcOrd="2" destOrd="0" presId="urn:microsoft.com/office/officeart/2018/2/layout/IconVerticalSolidList"/>
    <dgm:cxn modelId="{269C3171-0889-47E3-BB59-249FFED16192}" type="presParOf" srcId="{7D95D7F4-EA45-4431-BB1F-83E2C5225C98}" destId="{F22A084F-4C61-4F01-B360-64AAC9CCBBE0}" srcOrd="3" destOrd="0" presId="urn:microsoft.com/office/officeart/2018/2/layout/IconVerticalSolidList"/>
    <dgm:cxn modelId="{ACD7D21B-A412-4688-8856-7D384F262F3C}" type="presParOf" srcId="{BBBEB2FE-A401-44EA-8DC2-74314ADE2DA1}" destId="{24233085-F88B-48DF-BC34-C153A7D94515}" srcOrd="1" destOrd="0" presId="urn:microsoft.com/office/officeart/2018/2/layout/IconVerticalSolidList"/>
    <dgm:cxn modelId="{FCFD0E7F-D272-4C94-B754-10B59427708A}" type="presParOf" srcId="{BBBEB2FE-A401-44EA-8DC2-74314ADE2DA1}" destId="{DE65859C-A719-4228-8EE6-EC73057D664C}" srcOrd="2" destOrd="0" presId="urn:microsoft.com/office/officeart/2018/2/layout/IconVerticalSolidList"/>
    <dgm:cxn modelId="{E542F0C0-D4DE-4155-A62B-F74EA90361BA}" type="presParOf" srcId="{DE65859C-A719-4228-8EE6-EC73057D664C}" destId="{70AF8B2B-B64B-4EFA-B099-5029708EEF01}" srcOrd="0" destOrd="0" presId="urn:microsoft.com/office/officeart/2018/2/layout/IconVerticalSolidList"/>
    <dgm:cxn modelId="{ED50A5F9-3209-4F9F-B79E-99D98EBFDD88}" type="presParOf" srcId="{DE65859C-A719-4228-8EE6-EC73057D664C}" destId="{7E28BCC9-246D-4933-8024-B9A68AB72C4A}" srcOrd="1" destOrd="0" presId="urn:microsoft.com/office/officeart/2018/2/layout/IconVerticalSolidList"/>
    <dgm:cxn modelId="{B11F9DF2-D431-47D4-999D-CE764F29E0E6}" type="presParOf" srcId="{DE65859C-A719-4228-8EE6-EC73057D664C}" destId="{0B53FD82-1624-4E77-A824-A8D72A33FFFF}" srcOrd="2" destOrd="0" presId="urn:microsoft.com/office/officeart/2018/2/layout/IconVerticalSolidList"/>
    <dgm:cxn modelId="{D2BDE012-4FE3-4166-B465-9EAC2CDE6681}" type="presParOf" srcId="{DE65859C-A719-4228-8EE6-EC73057D664C}" destId="{1F6BBC92-C5F9-4B88-9CA3-E44055A4FB08}" srcOrd="3" destOrd="0" presId="urn:microsoft.com/office/officeart/2018/2/layout/IconVerticalSolidList"/>
    <dgm:cxn modelId="{0487D90F-7C69-46E7-8E92-331370D35142}" type="presParOf" srcId="{BBBEB2FE-A401-44EA-8DC2-74314ADE2DA1}" destId="{08D67782-9AF4-4964-9836-DE6E02ABB59C}" srcOrd="3" destOrd="0" presId="urn:microsoft.com/office/officeart/2018/2/layout/IconVerticalSolidList"/>
    <dgm:cxn modelId="{4016CE10-B147-4E6A-B5E9-96216B802FCB}" type="presParOf" srcId="{BBBEB2FE-A401-44EA-8DC2-74314ADE2DA1}" destId="{81B549D4-ADE5-49D6-BC7E-B9C87759F9B5}" srcOrd="4" destOrd="0" presId="urn:microsoft.com/office/officeart/2018/2/layout/IconVerticalSolidList"/>
    <dgm:cxn modelId="{5A62B212-8F01-4921-AD44-AA087C9E414B}" type="presParOf" srcId="{81B549D4-ADE5-49D6-BC7E-B9C87759F9B5}" destId="{FB1F1C37-EBF5-4935-B936-72DDA9E82E0F}" srcOrd="0" destOrd="0" presId="urn:microsoft.com/office/officeart/2018/2/layout/IconVerticalSolidList"/>
    <dgm:cxn modelId="{B53631DD-F2C8-4B4B-8CE6-FCEBD3139BDB}" type="presParOf" srcId="{81B549D4-ADE5-49D6-BC7E-B9C87759F9B5}" destId="{733613AC-D699-4B34-92FB-E41305C0B486}" srcOrd="1" destOrd="0" presId="urn:microsoft.com/office/officeart/2018/2/layout/IconVerticalSolidList"/>
    <dgm:cxn modelId="{73AB7C3F-A425-4906-A3F3-D4A75C3AE03E}" type="presParOf" srcId="{81B549D4-ADE5-49D6-BC7E-B9C87759F9B5}" destId="{8F1CB63C-A3AA-469F-B477-915B987D10A9}" srcOrd="2" destOrd="0" presId="urn:microsoft.com/office/officeart/2018/2/layout/IconVerticalSolidList"/>
    <dgm:cxn modelId="{2E635A59-28D2-4EA4-BB43-4FEBB26401B8}" type="presParOf" srcId="{81B549D4-ADE5-49D6-BC7E-B9C87759F9B5}" destId="{1F411457-04A0-4891-8131-9649EFD5AC8B}" srcOrd="3" destOrd="0" presId="urn:microsoft.com/office/officeart/2018/2/layout/IconVerticalSolidList"/>
    <dgm:cxn modelId="{D0C0421F-366E-4345-A44B-A5069F9964AD}" type="presParOf" srcId="{BBBEB2FE-A401-44EA-8DC2-74314ADE2DA1}" destId="{C6D9E003-4BCB-4096-A750-B49DB32C04E4}" srcOrd="5" destOrd="0" presId="urn:microsoft.com/office/officeart/2018/2/layout/IconVerticalSolidList"/>
    <dgm:cxn modelId="{A4F6144E-4BDA-4A3B-9CD2-39DC4D973F1F}" type="presParOf" srcId="{BBBEB2FE-A401-44EA-8DC2-74314ADE2DA1}" destId="{794BF2D3-C9EA-459A-9A70-2062D253F395}" srcOrd="6" destOrd="0" presId="urn:microsoft.com/office/officeart/2018/2/layout/IconVerticalSolidList"/>
    <dgm:cxn modelId="{419F547D-72DE-4E57-B397-485F98108112}" type="presParOf" srcId="{794BF2D3-C9EA-459A-9A70-2062D253F395}" destId="{9D74E6B6-8B80-454C-B9B1-82085F682506}" srcOrd="0" destOrd="0" presId="urn:microsoft.com/office/officeart/2018/2/layout/IconVerticalSolidList"/>
    <dgm:cxn modelId="{92E80602-32C5-4410-B417-68F204823FBD}" type="presParOf" srcId="{794BF2D3-C9EA-459A-9A70-2062D253F395}" destId="{A60FA4C8-D672-4124-A172-898E24D3004F}" srcOrd="1" destOrd="0" presId="urn:microsoft.com/office/officeart/2018/2/layout/IconVerticalSolidList"/>
    <dgm:cxn modelId="{6C4E3077-E0A9-47C7-A6A9-EB212FA2B2C4}" type="presParOf" srcId="{794BF2D3-C9EA-459A-9A70-2062D253F395}" destId="{2E6D4100-75C2-4485-8469-F60C98B47AA3}" srcOrd="2" destOrd="0" presId="urn:microsoft.com/office/officeart/2018/2/layout/IconVerticalSolidList"/>
    <dgm:cxn modelId="{AB4EBE9B-7CBB-4538-BC40-5A2953EEC4D2}" type="presParOf" srcId="{794BF2D3-C9EA-459A-9A70-2062D253F395}" destId="{DE549D27-7543-4ABE-A599-D6F3C62F43F5}" srcOrd="3" destOrd="0" presId="urn:microsoft.com/office/officeart/2018/2/layout/IconVerticalSolidList"/>
    <dgm:cxn modelId="{2341FFD4-42BE-4D3E-9324-3AB190AF7FD8}" type="presParOf" srcId="{BBBEB2FE-A401-44EA-8DC2-74314ADE2DA1}" destId="{28318A2C-F764-4C87-818E-4EA6089E8572}" srcOrd="7" destOrd="0" presId="urn:microsoft.com/office/officeart/2018/2/layout/IconVerticalSolidList"/>
    <dgm:cxn modelId="{A36B18ED-C059-43BB-90AE-9774302A5835}" type="presParOf" srcId="{BBBEB2FE-A401-44EA-8DC2-74314ADE2DA1}" destId="{D3523A2C-182A-4E47-9C75-2587D7FEBA57}" srcOrd="8" destOrd="0" presId="urn:microsoft.com/office/officeart/2018/2/layout/IconVerticalSolidList"/>
    <dgm:cxn modelId="{EE81D8CC-A65A-4CE2-8EAD-2AFC1BD1B7ED}" type="presParOf" srcId="{D3523A2C-182A-4E47-9C75-2587D7FEBA57}" destId="{781E37C9-1A9A-4876-B807-AC8917475973}" srcOrd="0" destOrd="0" presId="urn:microsoft.com/office/officeart/2018/2/layout/IconVerticalSolidList"/>
    <dgm:cxn modelId="{0C988C17-5FFA-467D-95F4-5C531D90CB5E}" type="presParOf" srcId="{D3523A2C-182A-4E47-9C75-2587D7FEBA57}" destId="{F23C8E0D-B4C5-4B68-82A7-A6126100BF57}" srcOrd="1" destOrd="0" presId="urn:microsoft.com/office/officeart/2018/2/layout/IconVerticalSolidList"/>
    <dgm:cxn modelId="{DADA33D7-C6AD-44D0-95FB-E633C2A64364}" type="presParOf" srcId="{D3523A2C-182A-4E47-9C75-2587D7FEBA57}" destId="{33554911-AD53-431C-9589-5EBCA4E9A613}" srcOrd="2" destOrd="0" presId="urn:microsoft.com/office/officeart/2018/2/layout/IconVerticalSolidList"/>
    <dgm:cxn modelId="{0C05017D-884D-419D-9A56-A23B57078D4C}" type="presParOf" srcId="{D3523A2C-182A-4E47-9C75-2587D7FEBA57}" destId="{E6082F38-B01E-49CD-9DCD-9D6D487625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7124F-28E2-4070-ADDC-4EA81B9AA306}">
      <dsp:nvSpPr>
        <dsp:cNvPr id="0" name=""/>
        <dsp:cNvSpPr/>
      </dsp:nvSpPr>
      <dsp:spPr>
        <a:xfrm>
          <a:off x="0" y="3464"/>
          <a:ext cx="8036935" cy="7378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3D526-409E-413C-9451-CFBCD17B46D2}">
      <dsp:nvSpPr>
        <dsp:cNvPr id="0" name=""/>
        <dsp:cNvSpPr/>
      </dsp:nvSpPr>
      <dsp:spPr>
        <a:xfrm>
          <a:off x="223213" y="169491"/>
          <a:ext cx="405843" cy="405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A084F-4C61-4F01-B360-64AAC9CCBBE0}">
      <dsp:nvSpPr>
        <dsp:cNvPr id="0" name=""/>
        <dsp:cNvSpPr/>
      </dsp:nvSpPr>
      <dsp:spPr>
        <a:xfrm>
          <a:off x="852270" y="3464"/>
          <a:ext cx="7184664" cy="73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1.Project overview</a:t>
          </a:r>
          <a:endParaRPr lang="en-US" sz="1900" kern="1200"/>
        </a:p>
      </dsp:txBody>
      <dsp:txXfrm>
        <a:off x="852270" y="3464"/>
        <a:ext cx="7184664" cy="737896"/>
      </dsp:txXfrm>
    </dsp:sp>
    <dsp:sp modelId="{70AF8B2B-B64B-4EFA-B099-5029708EEF01}">
      <dsp:nvSpPr>
        <dsp:cNvPr id="0" name=""/>
        <dsp:cNvSpPr/>
      </dsp:nvSpPr>
      <dsp:spPr>
        <a:xfrm>
          <a:off x="0" y="925835"/>
          <a:ext cx="8036935" cy="7378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8BCC9-246D-4933-8024-B9A68AB72C4A}">
      <dsp:nvSpPr>
        <dsp:cNvPr id="0" name=""/>
        <dsp:cNvSpPr/>
      </dsp:nvSpPr>
      <dsp:spPr>
        <a:xfrm>
          <a:off x="223213" y="1091862"/>
          <a:ext cx="405843" cy="405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BBC92-C5F9-4B88-9CA3-E44055A4FB08}">
      <dsp:nvSpPr>
        <dsp:cNvPr id="0" name=""/>
        <dsp:cNvSpPr/>
      </dsp:nvSpPr>
      <dsp:spPr>
        <a:xfrm>
          <a:off x="852270" y="925835"/>
          <a:ext cx="7184664" cy="73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2.How to signup and login</a:t>
          </a:r>
          <a:endParaRPr lang="en-US" sz="1900" kern="1200" dirty="0"/>
        </a:p>
      </dsp:txBody>
      <dsp:txXfrm>
        <a:off x="852270" y="925835"/>
        <a:ext cx="7184664" cy="737896"/>
      </dsp:txXfrm>
    </dsp:sp>
    <dsp:sp modelId="{FB1F1C37-EBF5-4935-B936-72DDA9E82E0F}">
      <dsp:nvSpPr>
        <dsp:cNvPr id="0" name=""/>
        <dsp:cNvSpPr/>
      </dsp:nvSpPr>
      <dsp:spPr>
        <a:xfrm>
          <a:off x="0" y="1848206"/>
          <a:ext cx="8036935" cy="7378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613AC-D699-4B34-92FB-E41305C0B486}">
      <dsp:nvSpPr>
        <dsp:cNvPr id="0" name=""/>
        <dsp:cNvSpPr/>
      </dsp:nvSpPr>
      <dsp:spPr>
        <a:xfrm>
          <a:off x="223213" y="2014233"/>
          <a:ext cx="405843" cy="405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11457-04A0-4891-8131-9649EFD5AC8B}">
      <dsp:nvSpPr>
        <dsp:cNvPr id="0" name=""/>
        <dsp:cNvSpPr/>
      </dsp:nvSpPr>
      <dsp:spPr>
        <a:xfrm>
          <a:off x="852270" y="1848206"/>
          <a:ext cx="7184664" cy="73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b="0" kern="1200" dirty="0"/>
            <a:t>3. </a:t>
          </a:r>
          <a:r>
            <a:rPr lang="en-IE" sz="1900" kern="1200" dirty="0"/>
            <a:t>Uploading and Discussion</a:t>
          </a:r>
          <a:endParaRPr lang="en-US" sz="1900" kern="1200" dirty="0"/>
        </a:p>
      </dsp:txBody>
      <dsp:txXfrm>
        <a:off x="852270" y="1848206"/>
        <a:ext cx="7184664" cy="737896"/>
      </dsp:txXfrm>
    </dsp:sp>
    <dsp:sp modelId="{9D74E6B6-8B80-454C-B9B1-82085F682506}">
      <dsp:nvSpPr>
        <dsp:cNvPr id="0" name=""/>
        <dsp:cNvSpPr/>
      </dsp:nvSpPr>
      <dsp:spPr>
        <a:xfrm>
          <a:off x="0" y="2770577"/>
          <a:ext cx="8036935" cy="7378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FA4C8-D672-4124-A172-898E24D3004F}">
      <dsp:nvSpPr>
        <dsp:cNvPr id="0" name=""/>
        <dsp:cNvSpPr/>
      </dsp:nvSpPr>
      <dsp:spPr>
        <a:xfrm>
          <a:off x="223213" y="2936604"/>
          <a:ext cx="405843" cy="4058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49D27-7543-4ABE-A599-D6F3C62F43F5}">
      <dsp:nvSpPr>
        <dsp:cNvPr id="0" name=""/>
        <dsp:cNvSpPr/>
      </dsp:nvSpPr>
      <dsp:spPr>
        <a:xfrm>
          <a:off x="852270" y="2770577"/>
          <a:ext cx="7184664" cy="73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4.</a:t>
          </a:r>
          <a:r>
            <a:rPr lang="en-IE" sz="1900" b="0" kern="1200" dirty="0"/>
            <a:t> Online Viewing and Answers </a:t>
          </a:r>
          <a:endParaRPr lang="en-US" sz="1900" kern="1200" dirty="0"/>
        </a:p>
      </dsp:txBody>
      <dsp:txXfrm>
        <a:off x="852270" y="2770577"/>
        <a:ext cx="7184664" cy="737896"/>
      </dsp:txXfrm>
    </dsp:sp>
    <dsp:sp modelId="{781E37C9-1A9A-4876-B807-AC8917475973}">
      <dsp:nvSpPr>
        <dsp:cNvPr id="0" name=""/>
        <dsp:cNvSpPr/>
      </dsp:nvSpPr>
      <dsp:spPr>
        <a:xfrm>
          <a:off x="0" y="3692948"/>
          <a:ext cx="8036935" cy="7378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C8E0D-B4C5-4B68-82A7-A6126100BF57}">
      <dsp:nvSpPr>
        <dsp:cNvPr id="0" name=""/>
        <dsp:cNvSpPr/>
      </dsp:nvSpPr>
      <dsp:spPr>
        <a:xfrm>
          <a:off x="223213" y="3858975"/>
          <a:ext cx="405843" cy="4058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82F38-B01E-49CD-9DCD-9D6D487625FB}">
      <dsp:nvSpPr>
        <dsp:cNvPr id="0" name=""/>
        <dsp:cNvSpPr/>
      </dsp:nvSpPr>
      <dsp:spPr>
        <a:xfrm>
          <a:off x="852270" y="3692948"/>
          <a:ext cx="7184664" cy="73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94" tIns="78094" rIns="78094" bIns="780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b="0" kern="1200"/>
            <a:t>5.Conclusion</a:t>
          </a:r>
          <a:endParaRPr lang="en-US" sz="1900" kern="1200"/>
        </a:p>
      </dsp:txBody>
      <dsp:txXfrm>
        <a:off x="852270" y="3692948"/>
        <a:ext cx="7184664" cy="737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0080625" cy="50397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5250" y="1"/>
            <a:ext cx="10075376" cy="5039784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5467632"/>
            <a:ext cx="6426398" cy="1612731"/>
          </a:xfrm>
        </p:spPr>
        <p:txBody>
          <a:bodyPr anchor="ctr">
            <a:normAutofit/>
          </a:bodyPr>
          <a:lstStyle>
            <a:lvl1pPr algn="r">
              <a:defRPr sz="4850" spc="2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9441" y="5467632"/>
            <a:ext cx="2646164" cy="1612731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6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03972" indent="0" algn="ctr">
              <a:buNone/>
              <a:defRPr sz="1764"/>
            </a:lvl2pPr>
            <a:lvl3pPr marL="1007943" indent="0" algn="ctr">
              <a:buNone/>
              <a:defRPr sz="176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934434" y="5802702"/>
            <a:ext cx="0" cy="100795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55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2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9" y="839964"/>
            <a:ext cx="2173635" cy="5963744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9052" y="839964"/>
            <a:ext cx="6268889" cy="5963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8316516" y="191281"/>
            <a:ext cx="0" cy="7560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55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62160" y="378000"/>
            <a:ext cx="8026200" cy="66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E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262160" y="1735200"/>
            <a:ext cx="8026200" cy="5127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6626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0080625" cy="50397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5250" y="1"/>
            <a:ext cx="10075376" cy="5039784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5467632"/>
            <a:ext cx="6426398" cy="1612731"/>
          </a:xfrm>
        </p:spPr>
        <p:txBody>
          <a:bodyPr anchor="ctr">
            <a:normAutofit/>
          </a:bodyPr>
          <a:lstStyle>
            <a:lvl1pPr algn="r">
              <a:defRPr sz="4850" spc="2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19441" y="5467632"/>
            <a:ext cx="2646164" cy="1612731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6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03972" indent="0" algn="ctr">
              <a:buNone/>
              <a:defRPr sz="1764"/>
            </a:lvl2pPr>
            <a:lvl3pPr marL="1007943" indent="0" algn="ctr">
              <a:buNone/>
              <a:defRPr sz="176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934434" y="5802702"/>
            <a:ext cx="0" cy="100795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275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76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0080625" cy="50397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5250" y="1"/>
            <a:ext cx="10075376" cy="5039784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4" y="5467632"/>
            <a:ext cx="6426398" cy="1612731"/>
          </a:xfrm>
        </p:spPr>
        <p:txBody>
          <a:bodyPr anchor="ctr">
            <a:normAutofit/>
          </a:bodyPr>
          <a:lstStyle>
            <a:lvl1pPr algn="r">
              <a:defRPr sz="4850" b="0" spc="2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9441" y="5467632"/>
            <a:ext cx="2646164" cy="161273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6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039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934434" y="5802702"/>
            <a:ext cx="0" cy="100795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615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73" y="645092"/>
            <a:ext cx="8036778" cy="16530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6772" y="2519892"/>
            <a:ext cx="3931444" cy="4435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2107" y="2519892"/>
            <a:ext cx="3931444" cy="4435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84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46773" y="645092"/>
            <a:ext cx="8036778" cy="16530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772" y="2402645"/>
            <a:ext cx="3931444" cy="90716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25" b="0" cap="none" baseline="0">
                <a:solidFill>
                  <a:schemeClr val="accent1"/>
                </a:solidFill>
                <a:latin typeface="+mn-lt"/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772" y="3271437"/>
            <a:ext cx="3931444" cy="3683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2107" y="2402645"/>
            <a:ext cx="3931444" cy="90716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4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marL="0" lvl="0" indent="0" algn="l" defTabSz="1007943" rtl="0" eaLnBrk="1" latinLnBrk="0" hangingPunct="1">
              <a:lnSpc>
                <a:spcPct val="90000"/>
              </a:lnSpc>
              <a:spcBef>
                <a:spcPts val="1984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2107" y="3271437"/>
            <a:ext cx="3931444" cy="3683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66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50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4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34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6773" y="519751"/>
            <a:ext cx="3629025" cy="191511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5293" y="907161"/>
            <a:ext cx="4695051" cy="5715114"/>
          </a:xfrm>
        </p:spPr>
        <p:txBody>
          <a:bodyPr>
            <a:normAutofit/>
          </a:bodyPr>
          <a:lstStyle>
            <a:lvl1pPr>
              <a:defRPr sz="2205"/>
            </a:lvl1pPr>
            <a:lvl2pPr>
              <a:defRPr sz="1764"/>
            </a:lvl2pPr>
            <a:lvl3pPr>
              <a:defRPr sz="132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73" y="2488483"/>
            <a:ext cx="3629025" cy="414723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61"/>
              </a:spcBef>
              <a:buNone/>
              <a:defRPr sz="1764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30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4" y="5467633"/>
            <a:ext cx="6426398" cy="1612731"/>
          </a:xfrm>
        </p:spPr>
        <p:txBody>
          <a:bodyPr anchor="ctr">
            <a:normAutofit/>
          </a:bodyPr>
          <a:lstStyle>
            <a:lvl1pPr algn="r">
              <a:defRPr sz="4850" spc="2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0078105" cy="5039783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646"/>
            </a:lvl1pPr>
            <a:lvl2pPr marL="377979" indent="0">
              <a:buNone/>
              <a:defRPr sz="2315"/>
            </a:lvl2pPr>
            <a:lvl3pPr marL="755957" indent="0">
              <a:buNone/>
              <a:defRPr sz="1984"/>
            </a:lvl3pPr>
            <a:lvl4pPr marL="1133936" indent="0">
              <a:buNone/>
              <a:defRPr sz="1653"/>
            </a:lvl4pPr>
            <a:lvl5pPr marL="1511915" indent="0">
              <a:buNone/>
              <a:defRPr sz="1653"/>
            </a:lvl5pPr>
            <a:lvl6pPr marL="1889893" indent="0">
              <a:buNone/>
              <a:defRPr sz="1653"/>
            </a:lvl6pPr>
            <a:lvl7pPr marL="2267872" indent="0">
              <a:buNone/>
              <a:defRPr sz="1653"/>
            </a:lvl7pPr>
            <a:lvl8pPr marL="2645851" indent="0">
              <a:buNone/>
              <a:defRPr sz="1653"/>
            </a:lvl8pPr>
            <a:lvl9pPr marL="3023829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9441" y="5467633"/>
            <a:ext cx="2646164" cy="161273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6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D058F-B960-4439-B370-43D89816EE05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9B06-CF2A-459A-8CBC-F18C1D67D2B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934434" y="5802702"/>
            <a:ext cx="0" cy="10079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31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07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9" y="839964"/>
            <a:ext cx="2173635" cy="5963744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9052" y="839964"/>
            <a:ext cx="6268889" cy="5963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8316516" y="191281"/>
            <a:ext cx="0" cy="7560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107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62160" y="378000"/>
            <a:ext cx="8026200" cy="667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IE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262160" y="1735200"/>
            <a:ext cx="8026200" cy="5127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12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0080625" cy="50397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5250" y="1"/>
            <a:ext cx="10075376" cy="5039784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4" y="5467632"/>
            <a:ext cx="6426398" cy="1612731"/>
          </a:xfrm>
        </p:spPr>
        <p:txBody>
          <a:bodyPr anchor="ctr">
            <a:normAutofit/>
          </a:bodyPr>
          <a:lstStyle>
            <a:lvl1pPr algn="r">
              <a:defRPr sz="4850" b="0" spc="2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9441" y="5467632"/>
            <a:ext cx="2646164" cy="161273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6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039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934434" y="5802702"/>
            <a:ext cx="0" cy="100795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98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73" y="645092"/>
            <a:ext cx="8036778" cy="16530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6772" y="2519892"/>
            <a:ext cx="3931444" cy="4435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2107" y="2519892"/>
            <a:ext cx="3931444" cy="4435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5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46773" y="645092"/>
            <a:ext cx="8036778" cy="16530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772" y="2402645"/>
            <a:ext cx="3931444" cy="90716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25" b="0" cap="none" baseline="0">
                <a:solidFill>
                  <a:schemeClr val="accent1"/>
                </a:solidFill>
                <a:latin typeface="+mn-lt"/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772" y="3271437"/>
            <a:ext cx="3931444" cy="3683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2107" y="2402645"/>
            <a:ext cx="3931444" cy="90716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4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marL="0" lvl="0" indent="0" algn="l" defTabSz="1007943" rtl="0" eaLnBrk="1" latinLnBrk="0" hangingPunct="1">
              <a:lnSpc>
                <a:spcPct val="90000"/>
              </a:lnSpc>
              <a:spcBef>
                <a:spcPts val="1984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2107" y="3271437"/>
            <a:ext cx="3931444" cy="3683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2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572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6773" y="519751"/>
            <a:ext cx="3629025" cy="191511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9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5293" y="907161"/>
            <a:ext cx="4695051" cy="5715114"/>
          </a:xfrm>
        </p:spPr>
        <p:txBody>
          <a:bodyPr>
            <a:normAutofit/>
          </a:bodyPr>
          <a:lstStyle>
            <a:lvl1pPr>
              <a:defRPr sz="2205"/>
            </a:lvl1pPr>
            <a:lvl2pPr>
              <a:defRPr sz="1764"/>
            </a:lvl2pPr>
            <a:lvl3pPr>
              <a:defRPr sz="132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73" y="2488483"/>
            <a:ext cx="3629025" cy="414723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61"/>
              </a:spcBef>
              <a:buNone/>
              <a:defRPr sz="1764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7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4" y="5467633"/>
            <a:ext cx="6426398" cy="1612731"/>
          </a:xfrm>
        </p:spPr>
        <p:txBody>
          <a:bodyPr anchor="ctr">
            <a:normAutofit/>
          </a:bodyPr>
          <a:lstStyle>
            <a:lvl1pPr algn="r">
              <a:defRPr sz="4850" spc="22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0078105" cy="5039783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646"/>
            </a:lvl1pPr>
            <a:lvl2pPr marL="377979" indent="0">
              <a:buNone/>
              <a:defRPr sz="2315"/>
            </a:lvl2pPr>
            <a:lvl3pPr marL="755957" indent="0">
              <a:buNone/>
              <a:defRPr sz="1984"/>
            </a:lvl3pPr>
            <a:lvl4pPr marL="1133936" indent="0">
              <a:buNone/>
              <a:defRPr sz="1653"/>
            </a:lvl4pPr>
            <a:lvl5pPr marL="1511915" indent="0">
              <a:buNone/>
              <a:defRPr sz="1653"/>
            </a:lvl5pPr>
            <a:lvl6pPr marL="1889893" indent="0">
              <a:buNone/>
              <a:defRPr sz="1653"/>
            </a:lvl6pPr>
            <a:lvl7pPr marL="2267872" indent="0">
              <a:buNone/>
              <a:defRPr sz="1653"/>
            </a:lvl7pPr>
            <a:lvl8pPr marL="2645851" indent="0">
              <a:buNone/>
              <a:defRPr sz="1653"/>
            </a:lvl8pPr>
            <a:lvl9pPr marL="3023829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9441" y="5467633"/>
            <a:ext cx="2646164" cy="161273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64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D058F-B960-4439-B370-43D89816EE05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9B06-CF2A-459A-8CBC-F18C1D67D2B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934434" y="5802702"/>
            <a:ext cx="0" cy="10079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5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773" y="645092"/>
            <a:ext cx="8036778" cy="1653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773" y="2519892"/>
            <a:ext cx="8036779" cy="443500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6774" y="7132753"/>
            <a:ext cx="1781095" cy="302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4248" y="7132753"/>
            <a:ext cx="4879461" cy="302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0556" y="7132753"/>
            <a:ext cx="805050" cy="302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30039" y="910869"/>
            <a:ext cx="0" cy="10079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4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1007943" rtl="0" eaLnBrk="1" latinLnBrk="0" hangingPunct="1">
        <a:lnSpc>
          <a:spcPct val="80000"/>
        </a:lnSpc>
        <a:spcBef>
          <a:spcPct val="0"/>
        </a:spcBef>
        <a:buNone/>
        <a:defRPr sz="4850" kern="1200" cap="all" spc="11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0794" indent="-100794" algn="l" defTabSz="1007943" rtl="0" eaLnBrk="1" latinLnBrk="0" hangingPunct="1">
        <a:lnSpc>
          <a:spcPct val="90000"/>
        </a:lnSpc>
        <a:spcBef>
          <a:spcPts val="1323"/>
        </a:spcBef>
        <a:spcAft>
          <a:spcPts val="22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292304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493892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655163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856752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007943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1169214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1340564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1501835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6773" y="645092"/>
            <a:ext cx="8036778" cy="1653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773" y="2519892"/>
            <a:ext cx="8036779" cy="443500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6774" y="7132753"/>
            <a:ext cx="1781095" cy="302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smtClean="0"/>
              <a:pPr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4248" y="7132753"/>
            <a:ext cx="4879461" cy="302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0556" y="7132753"/>
            <a:ext cx="805050" cy="302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30039" y="910869"/>
            <a:ext cx="0" cy="10079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7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1007943" rtl="0" eaLnBrk="1" latinLnBrk="0" hangingPunct="1">
        <a:lnSpc>
          <a:spcPct val="80000"/>
        </a:lnSpc>
        <a:spcBef>
          <a:spcPct val="0"/>
        </a:spcBef>
        <a:buNone/>
        <a:defRPr sz="4850" kern="1200" cap="all" spc="11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0794" indent="-100794" algn="l" defTabSz="1007943" rtl="0" eaLnBrk="1" latinLnBrk="0" hangingPunct="1">
        <a:lnSpc>
          <a:spcPct val="90000"/>
        </a:lnSpc>
        <a:spcBef>
          <a:spcPts val="1323"/>
        </a:spcBef>
        <a:spcAft>
          <a:spcPts val="22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292304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493892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655163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856752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007943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1169214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1340564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1501835" indent="-151191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Wingdings 3" pitchFamily="18" charset="2"/>
        <a:buChar char="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18A04-91DB-415F-AF50-63E6549DA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781" y="5467632"/>
            <a:ext cx="6426398" cy="161273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800" spc="100" dirty="0"/>
              <a:t>Group Software Project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2C434BA-7BE6-4D89-A6F1-6B30EADB7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798" y="5467632"/>
            <a:ext cx="2646164" cy="1612731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pc="-1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pc="-1" dirty="0" err="1"/>
              <a:t>Rían</a:t>
            </a:r>
            <a:r>
              <a:rPr lang="en-US" spc="-1" dirty="0"/>
              <a:t> Woods: 117907352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pc="-1" dirty="0"/>
              <a:t>Hoang Anh Mai:  117101156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pc="-1" dirty="0"/>
              <a:t>Adam O’Brien: 117385301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pc="-1" dirty="0"/>
              <a:t>Anthony Flavin: 117375733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E695375-6F33-473B-84F6-3A67E49D3D6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2160" y="2497745"/>
            <a:ext cx="8026200" cy="66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D7653-9C14-4483-ABA9-6E52E25B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30" y="837578"/>
            <a:ext cx="8026200" cy="816928"/>
          </a:xfrm>
        </p:spPr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79A981-1539-4A58-B562-5891AA604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4" y="2003494"/>
            <a:ext cx="8791575" cy="47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6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7F34587-84F9-445C-88BB-41A7474FC76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59172" y="1940312"/>
            <a:ext cx="8026200" cy="57595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Validation:</a:t>
            </a:r>
          </a:p>
          <a:p>
            <a:pPr marL="0" indent="0">
              <a:buNone/>
            </a:pPr>
            <a:r>
              <a:rPr lang="en-US" sz="2800" dirty="0"/>
              <a:t>	-Check if email exist in users database.</a:t>
            </a:r>
          </a:p>
          <a:p>
            <a:pPr marL="0" indent="0">
              <a:buNone/>
            </a:pPr>
            <a:r>
              <a:rPr lang="en-US" sz="2800" dirty="0"/>
              <a:t>	-Check if hashed password match hashed 	password in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Leads to:</a:t>
            </a:r>
          </a:p>
          <a:p>
            <a:pPr marL="0" indent="0">
              <a:buNone/>
            </a:pPr>
            <a:r>
              <a:rPr lang="en-US" sz="2800" dirty="0"/>
              <a:t>	-If Student Account: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i="1" dirty="0"/>
              <a:t>	-College Home page </a:t>
            </a:r>
          </a:p>
          <a:p>
            <a:pPr marL="0" indent="0">
              <a:buNone/>
            </a:pPr>
            <a:r>
              <a:rPr lang="en-US" sz="2800" dirty="0"/>
              <a:t>	-If Tutor Account:</a:t>
            </a:r>
          </a:p>
          <a:p>
            <a:pPr marL="0" indent="0">
              <a:buNone/>
            </a:pPr>
            <a:r>
              <a:rPr lang="en-US" sz="2800" dirty="0"/>
              <a:t>		-</a:t>
            </a:r>
            <a:r>
              <a:rPr lang="en-US" sz="2800" i="1" dirty="0"/>
              <a:t>Upload Page</a:t>
            </a:r>
          </a:p>
          <a:p>
            <a:pPr marL="141113" lvl="1" indent="0">
              <a:buNone/>
            </a:pPr>
            <a:endParaRPr lang="en-US" sz="2359" dirty="0"/>
          </a:p>
          <a:p>
            <a:pPr marL="0" indent="0">
              <a:buNone/>
            </a:pPr>
            <a:endParaRPr lang="en-US" sz="235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24E28-E440-4041-B646-DB44B0F1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253" y="942460"/>
            <a:ext cx="8026200" cy="997852"/>
          </a:xfrm>
        </p:spPr>
        <p:txBody>
          <a:bodyPr/>
          <a:lstStyle/>
          <a:p>
            <a:r>
              <a:rPr lang="en-US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22130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CADD12-E6B6-457C-BA9A-6CD33DBE850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938002" y="2169284"/>
            <a:ext cx="8026200" cy="50810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Uploading reserved for Tutors.</a:t>
            </a:r>
          </a:p>
          <a:p>
            <a:pPr marL="0" indent="0">
              <a:buNone/>
            </a:pPr>
            <a:r>
              <a:rPr lang="en-GB" sz="2800" dirty="0"/>
              <a:t>	-Students cannot upload papers.</a:t>
            </a:r>
          </a:p>
          <a:p>
            <a:pPr marL="0" indent="0">
              <a:buNone/>
            </a:pPr>
            <a:r>
              <a:rPr lang="en-GB" sz="2800" dirty="0"/>
              <a:t>	-To ensure reliability.</a:t>
            </a:r>
          </a:p>
          <a:p>
            <a:pPr marL="0" indent="0">
              <a:buNone/>
            </a:pPr>
            <a:endParaRPr lang="en-GB" sz="2359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Login as a Tutor, will lead you directly to the upload page.</a:t>
            </a:r>
          </a:p>
          <a:p>
            <a:pPr marL="0" indent="0">
              <a:buNone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Tutors can only upload to the page of the college they are registered with.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55F1E-FAF9-4FAA-BBBD-65AC7E0B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12" y="983602"/>
            <a:ext cx="8026200" cy="616323"/>
          </a:xfrm>
        </p:spPr>
        <p:txBody>
          <a:bodyPr/>
          <a:lstStyle/>
          <a:p>
            <a:r>
              <a:rPr lang="en-GB" dirty="0"/>
              <a:t>Uploading files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C01CEC7-2BA0-4D24-BCCE-AF713E11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79" y="212287"/>
            <a:ext cx="2775275" cy="27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7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E0F9B0-E234-4F06-B301-18EA8111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12" y="1093138"/>
            <a:ext cx="8026200" cy="616323"/>
          </a:xfrm>
        </p:spPr>
        <p:txBody>
          <a:bodyPr/>
          <a:lstStyle/>
          <a:p>
            <a:r>
              <a:rPr lang="en-GB" dirty="0"/>
              <a:t>Discussion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B8AED-C61C-4E7F-A098-9919AF33F24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027212" y="2501020"/>
            <a:ext cx="8026200" cy="406419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Users have the option to open a new discussion.</a:t>
            </a:r>
          </a:p>
          <a:p>
            <a:pPr marL="0" indent="0">
              <a:buNone/>
            </a:pPr>
            <a:r>
              <a:rPr lang="en-GB" sz="2800" dirty="0"/>
              <a:t>	-On a topic of their choosing.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Users can view all discussions.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Each discussion heading can be commented on.</a:t>
            </a:r>
          </a:p>
          <a:p>
            <a:pPr marL="0" indent="0">
              <a:buNone/>
            </a:pPr>
            <a:r>
              <a:rPr lang="en-GB" sz="2800" dirty="0"/>
              <a:t>	-And each comment can be replied 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By submission,  users will be able to upvote and downvote comments that offer solutions based on their correctness or usefulness.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D3C5C0-496C-47A6-9400-C298145DD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0"/>
          <a:stretch/>
        </p:blipFill>
        <p:spPr>
          <a:xfrm>
            <a:off x="6422019" y="1"/>
            <a:ext cx="3089971" cy="25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4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496C80-ED32-4F68-AF62-C1554D70889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2160" y="2152184"/>
            <a:ext cx="8026200" cy="47101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F0062-699D-44CE-A0E3-1625B18D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12" y="1093138"/>
            <a:ext cx="8026200" cy="616323"/>
          </a:xfrm>
        </p:spPr>
        <p:txBody>
          <a:bodyPr/>
          <a:lstStyle/>
          <a:p>
            <a:r>
              <a:rPr lang="en-GB" dirty="0"/>
              <a:t>Discussion Page – Example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03EE62-4763-4CB0-B74B-18099C876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6" y="1990929"/>
            <a:ext cx="9712712" cy="52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B2551A-0266-46FB-83EF-97CB84EA842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2160" y="3200284"/>
            <a:ext cx="8026200" cy="290387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Users select a paper from the module page and it is displayed in a new tab.</a:t>
            </a:r>
          </a:p>
          <a:p>
            <a:pPr marL="0" indent="0">
              <a:buNone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Alongside the paper, any answers submitted previously for any questions are displayed.</a:t>
            </a:r>
          </a:p>
          <a:p>
            <a:pPr marL="0" indent="0">
              <a:buNone/>
            </a:pPr>
            <a:r>
              <a:rPr lang="en-GB" sz="2800" dirty="0"/>
              <a:t>	-For ease of use.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ED8C8-565A-47F2-BC21-9D5662B1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12" y="1093138"/>
            <a:ext cx="8026200" cy="616323"/>
          </a:xfrm>
        </p:spPr>
        <p:txBody>
          <a:bodyPr/>
          <a:lstStyle/>
          <a:p>
            <a:r>
              <a:rPr lang="en-GB" dirty="0"/>
              <a:t>Online viewing papers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5F9270-F347-45C9-8408-6792F7FE4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4" t="22613" r="19090" b="30523"/>
          <a:stretch/>
        </p:blipFill>
        <p:spPr>
          <a:xfrm>
            <a:off x="6689647" y="597475"/>
            <a:ext cx="2688527" cy="22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0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FDA51C4-20C6-4A2D-9EA9-00C2A1366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" y="2118886"/>
            <a:ext cx="9415990" cy="48696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940B28-926A-4D64-8461-CF478518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12" y="1093138"/>
            <a:ext cx="8026200" cy="616323"/>
          </a:xfrm>
        </p:spPr>
        <p:txBody>
          <a:bodyPr/>
          <a:lstStyle/>
          <a:p>
            <a:r>
              <a:rPr lang="en-GB" dirty="0"/>
              <a:t>Online viewing papers</a:t>
            </a:r>
          </a:p>
        </p:txBody>
      </p:sp>
    </p:spTree>
    <p:extLst>
      <p:ext uri="{BB962C8B-B14F-4D97-AF65-F5344CB8AC3E}">
        <p14:creationId xmlns:p14="http://schemas.microsoft.com/office/powerpoint/2010/main" val="48065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54BDC5-41CF-4878-B491-9D59C6B1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0" y="2152185"/>
            <a:ext cx="9276363" cy="47558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545AF21-093B-481C-B53D-5FCA0692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12" y="1093138"/>
            <a:ext cx="8026200" cy="616323"/>
          </a:xfrm>
        </p:spPr>
        <p:txBody>
          <a:bodyPr/>
          <a:lstStyle/>
          <a:p>
            <a:r>
              <a:rPr lang="en-GB" dirty="0"/>
              <a:t>Online viewing papers</a:t>
            </a:r>
          </a:p>
        </p:txBody>
      </p:sp>
    </p:spTree>
    <p:extLst>
      <p:ext uri="{BB962C8B-B14F-4D97-AF65-F5344CB8AC3E}">
        <p14:creationId xmlns:p14="http://schemas.microsoft.com/office/powerpoint/2010/main" val="393989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0F1517-47A3-4018-9088-53CE10B55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r="27212" b="10521"/>
          <a:stretch/>
        </p:blipFill>
        <p:spPr>
          <a:xfrm>
            <a:off x="5130294" y="1579188"/>
            <a:ext cx="4577677" cy="45840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88FAC0-ECC4-486B-959B-0052A0FD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12" y="1093138"/>
            <a:ext cx="8026200" cy="616323"/>
          </a:xfrm>
        </p:spPr>
        <p:txBody>
          <a:bodyPr/>
          <a:lstStyle/>
          <a:p>
            <a:r>
              <a:rPr lang="en-GB" dirty="0"/>
              <a:t>Submitting answers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C392751-FD18-4B6E-80DF-BF9CCB8AC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3" r="27211" b="77394"/>
          <a:stretch/>
        </p:blipFill>
        <p:spPr>
          <a:xfrm>
            <a:off x="5130294" y="6291867"/>
            <a:ext cx="4577677" cy="1168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A52DA2-1194-4080-BA5B-438A746892AB}"/>
              </a:ext>
            </a:extLst>
          </p:cNvPr>
          <p:cNvSpPr txBox="1"/>
          <p:nvPr/>
        </p:nvSpPr>
        <p:spPr>
          <a:xfrm>
            <a:off x="267629" y="2927107"/>
            <a:ext cx="45776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Select question within paper.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Fill out text.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Submit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EASY.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48066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89D14E-A73B-47D0-BC64-525A640B8D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72951" y="2982506"/>
            <a:ext cx="8026200" cy="34840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(Stack Overflow steal)</a:t>
            </a:r>
          </a:p>
          <a:p>
            <a:pPr marL="0" indent="0">
              <a:buNone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Users able to upvote or downvote each answer once reviewed.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Gives users confidence in the reliability and correctness of answers.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1BDD6-27D1-4588-857F-3AFF1407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212" y="1093138"/>
            <a:ext cx="8026200" cy="616323"/>
          </a:xfrm>
        </p:spPr>
        <p:txBody>
          <a:bodyPr/>
          <a:lstStyle/>
          <a:p>
            <a:r>
              <a:rPr lang="en-GB" dirty="0"/>
              <a:t>Upvote and downvote</a:t>
            </a:r>
          </a:p>
        </p:txBody>
      </p:sp>
    </p:spTree>
    <p:extLst>
      <p:ext uri="{BB962C8B-B14F-4D97-AF65-F5344CB8AC3E}">
        <p14:creationId xmlns:p14="http://schemas.microsoft.com/office/powerpoint/2010/main" val="85251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2AD8-3FA2-4AD4-B908-3C7BB57B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UNIPAPERS</a:t>
            </a:r>
          </a:p>
        </p:txBody>
      </p:sp>
      <p:pic>
        <p:nvPicPr>
          <p:cNvPr id="5" name="Content Placeholder 4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C2715D12-4B54-4863-A15C-C562AA044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2" y="2298141"/>
            <a:ext cx="9647159" cy="5185347"/>
          </a:xfrm>
        </p:spPr>
      </p:pic>
    </p:spTree>
    <p:extLst>
      <p:ext uri="{BB962C8B-B14F-4D97-AF65-F5344CB8AC3E}">
        <p14:creationId xmlns:p14="http://schemas.microsoft.com/office/powerpoint/2010/main" val="153155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0397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5039784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934433" y="5802702"/>
            <a:ext cx="0" cy="100795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C736F-FD1E-4980-876D-E5C38773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7917" cy="756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0B5A3-AAA4-44FC-A006-4D4E3664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19" y="705569"/>
            <a:ext cx="3323356" cy="3335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400" dirty="0">
                <a:solidFill>
                  <a:srgbClr val="FFFFFF"/>
                </a:solidFill>
              </a:rPr>
              <a:t>THANKS FOR LISTENING</a:t>
            </a:r>
            <a:br>
              <a:rPr lang="en-US" sz="4400" dirty="0">
                <a:solidFill>
                  <a:srgbClr val="FFFFFF"/>
                </a:solidFill>
              </a:rPr>
            </a:br>
            <a:endParaRPr lang="en-US" sz="4200" spc="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9EEE6-A66C-4E8C-9CC3-12286C8489F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28274" y="4923663"/>
            <a:ext cx="3319701" cy="20877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sz="2400" dirty="0">
              <a:solidFill>
                <a:srgbClr val="FFFFFF"/>
              </a:solidFill>
            </a:endParaRPr>
          </a:p>
          <a:p>
            <a:pPr algn="ctr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dirty="0">
                <a:solidFill>
                  <a:srgbClr val="FFFFFF"/>
                </a:solidFill>
              </a:rPr>
              <a:t>Any Questions?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9176" y="4581231"/>
            <a:ext cx="2948583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915B512-930A-40F0-82A6-4895B71A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008" y="0"/>
            <a:ext cx="5713339" cy="7559675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3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2"/>
          <p:cNvSpPr txBox="1"/>
          <p:nvPr/>
        </p:nvSpPr>
        <p:spPr>
          <a:xfrm>
            <a:off x="846772" y="645092"/>
            <a:ext cx="8036778" cy="1653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0" strike="noStrike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graphicFrame>
        <p:nvGraphicFramePr>
          <p:cNvPr id="93" name="TextShape 1">
            <a:extLst>
              <a:ext uri="{FF2B5EF4-FFF2-40B4-BE49-F238E27FC236}">
                <a16:creationId xmlns:a16="http://schemas.microsoft.com/office/drawing/2014/main" id="{76887387-B2AD-49D5-988D-11403E021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2937174"/>
              </p:ext>
            </p:extLst>
          </p:nvPr>
        </p:nvGraphicFramePr>
        <p:xfrm>
          <a:off x="846615" y="2519891"/>
          <a:ext cx="8036935" cy="4434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4D45-0B46-46BE-8286-C4FBF5D8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160" y="995216"/>
            <a:ext cx="7446942" cy="686213"/>
          </a:xfrm>
        </p:spPr>
        <p:txBody>
          <a:bodyPr/>
          <a:lstStyle/>
          <a:p>
            <a:r>
              <a:rPr lang="en-US" sz="5400" dirty="0" err="1"/>
              <a:t>Unipapers</a:t>
            </a:r>
            <a:r>
              <a:rPr lang="en-US" sz="5400" dirty="0"/>
              <a:t> – An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018DD-BD60-4C19-A11D-C113B68B6F7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2160" y="2501249"/>
            <a:ext cx="8026200" cy="44871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We wanted to create a place: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800" dirty="0">
                <a:latin typeface="+mn-lt"/>
              </a:rPr>
              <a:t>	-With a simple and </a:t>
            </a:r>
            <a:r>
              <a:rPr lang="en-US" sz="2800" b="1" i="1" dirty="0">
                <a:latin typeface="+mn-lt"/>
              </a:rPr>
              <a:t>easy-to-use</a:t>
            </a:r>
            <a:r>
              <a:rPr lang="en-US" sz="2800" dirty="0">
                <a:latin typeface="+mn-lt"/>
              </a:rPr>
              <a:t> 	interface.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800" dirty="0">
                <a:latin typeface="+mn-lt"/>
              </a:rPr>
              <a:t>	-Where you can </a:t>
            </a:r>
            <a:r>
              <a:rPr lang="en-US" sz="2800" b="1" i="1" dirty="0">
                <a:latin typeface="+mn-lt"/>
              </a:rPr>
              <a:t>find past papers </a:t>
            </a:r>
            <a:r>
              <a:rPr lang="en-US" sz="2800" dirty="0">
                <a:latin typeface="+mn-lt"/>
              </a:rPr>
              <a:t>	relevant to you.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800" dirty="0">
                <a:latin typeface="+mn-lt"/>
              </a:rPr>
              <a:t>	-Where you can </a:t>
            </a:r>
            <a:r>
              <a:rPr lang="en-US" sz="2800" b="1" i="1" dirty="0">
                <a:latin typeface="+mn-lt"/>
              </a:rPr>
              <a:t>find solutions </a:t>
            </a:r>
            <a:r>
              <a:rPr lang="en-US" sz="2800" dirty="0">
                <a:latin typeface="+mn-lt"/>
              </a:rPr>
              <a:t>to 	these papers.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800" dirty="0">
                <a:latin typeface="+mn-lt"/>
              </a:rPr>
              <a:t>	-Where you can </a:t>
            </a:r>
            <a:r>
              <a:rPr lang="en-US" sz="2800" b="1" i="1" dirty="0">
                <a:latin typeface="+mn-lt"/>
              </a:rPr>
              <a:t>offer your own 	solutions </a:t>
            </a:r>
            <a:r>
              <a:rPr lang="en-US" sz="2800" dirty="0">
                <a:latin typeface="+mn-lt"/>
              </a:rPr>
              <a:t>to help others.</a:t>
            </a:r>
          </a:p>
        </p:txBody>
      </p:sp>
    </p:spTree>
    <p:extLst>
      <p:ext uri="{BB962C8B-B14F-4D97-AF65-F5344CB8AC3E}">
        <p14:creationId xmlns:p14="http://schemas.microsoft.com/office/powerpoint/2010/main" val="252298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D9A530-882E-40FB-9153-4FC20983775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2160" y="2188548"/>
            <a:ext cx="8026200" cy="46359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</a:rPr>
              <a:t>Stack Overflow</a:t>
            </a:r>
          </a:p>
          <a:p>
            <a:endParaRPr lang="en-GB" sz="36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36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</a:rPr>
              <a:t>Study </a:t>
            </a:r>
            <a:r>
              <a:rPr lang="en-GB" sz="3600" dirty="0" err="1">
                <a:latin typeface="+mn-lt"/>
              </a:rPr>
              <a:t>Clix</a:t>
            </a:r>
            <a:endParaRPr lang="en-GB" sz="3600" dirty="0">
              <a:latin typeface="+mn-lt"/>
            </a:endParaRPr>
          </a:p>
          <a:p>
            <a:endParaRPr lang="en-GB" sz="36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36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</a:rPr>
              <a:t>UCC Online Library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2BDC3-9C46-4B70-A125-C1F838A5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160" y="1032894"/>
            <a:ext cx="8026200" cy="616323"/>
          </a:xfrm>
        </p:spPr>
        <p:txBody>
          <a:bodyPr/>
          <a:lstStyle/>
          <a:p>
            <a:r>
              <a:rPr lang="en-GB" dirty="0"/>
              <a:t>INSPIRATION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F2C9EC-2B26-4BCD-8248-A05472596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64" y="3804099"/>
            <a:ext cx="3055638" cy="1144897"/>
          </a:xfrm>
          <a:prstGeom prst="rect">
            <a:avLst/>
          </a:prstGeom>
        </p:spPr>
      </p:pic>
      <p:pic>
        <p:nvPicPr>
          <p:cNvPr id="9" name="Picture 8" descr="A black sign with white text&#10;&#10;Description automatically generated">
            <a:extLst>
              <a:ext uri="{FF2B5EF4-FFF2-40B4-BE49-F238E27FC236}">
                <a16:creationId xmlns:a16="http://schemas.microsoft.com/office/drawing/2014/main" id="{65210489-892F-4B47-855D-8F25EFCBD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65" y="2188548"/>
            <a:ext cx="3536035" cy="887462"/>
          </a:xfrm>
          <a:prstGeom prst="rect">
            <a:avLst/>
          </a:prstGeom>
        </p:spPr>
      </p:pic>
      <p:pic>
        <p:nvPicPr>
          <p:cNvPr id="11" name="Picture 10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7A96F29-D417-4FBE-B234-A519B1BFD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64" y="5530030"/>
            <a:ext cx="3055638" cy="145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1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B0D7-5196-4F6E-87D1-FFE1DD7E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160" y="1047363"/>
            <a:ext cx="8026200" cy="609398"/>
          </a:xfrm>
        </p:spPr>
        <p:txBody>
          <a:bodyPr/>
          <a:lstStyle/>
          <a:p>
            <a:r>
              <a:rPr lang="en-US" dirty="0"/>
              <a:t>What we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B39F8-3276-4EC4-9B9B-F9CF4EE6153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62160" y="2494039"/>
            <a:ext cx="8026200" cy="355328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HTML and CSS for front-end.</a:t>
            </a: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JavaScript and PHP for back-end.</a:t>
            </a: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GitHub for version control.</a:t>
            </a:r>
          </a:p>
        </p:txBody>
      </p:sp>
    </p:spTree>
    <p:extLst>
      <p:ext uri="{BB962C8B-B14F-4D97-AF65-F5344CB8AC3E}">
        <p14:creationId xmlns:p14="http://schemas.microsoft.com/office/powerpoint/2010/main" val="397865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46AE7E-1EAF-4D60-9744-8631DCAB6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8" y="2059409"/>
            <a:ext cx="8909747" cy="4802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28BD9-E722-4183-8728-1A1C862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160" y="1118877"/>
            <a:ext cx="8026200" cy="616323"/>
          </a:xfrm>
        </p:spPr>
        <p:txBody>
          <a:bodyPr/>
          <a:lstStyle/>
          <a:p>
            <a:r>
              <a:rPr lang="en-GB" dirty="0"/>
              <a:t>Signup</a:t>
            </a:r>
          </a:p>
        </p:txBody>
      </p:sp>
    </p:spTree>
    <p:extLst>
      <p:ext uri="{BB962C8B-B14F-4D97-AF65-F5344CB8AC3E}">
        <p14:creationId xmlns:p14="http://schemas.microsoft.com/office/powerpoint/2010/main" val="190847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2"/>
          <p:cNvSpPr txBox="1"/>
          <p:nvPr/>
        </p:nvSpPr>
        <p:spPr>
          <a:xfrm>
            <a:off x="846774" y="2486722"/>
            <a:ext cx="8460814" cy="418632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marL="431640" indent="-323640">
              <a:lnSpc>
                <a:spcPct val="90000"/>
              </a:lnSpc>
              <a:spcAft>
                <a:spcPts val="1412"/>
              </a:spcAft>
              <a:buClr>
                <a:schemeClr val="accent1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/>
              <a:t>Validation:</a:t>
            </a:r>
          </a:p>
          <a:p>
            <a:pPr marL="108000">
              <a:lnSpc>
                <a:spcPct val="90000"/>
              </a:lnSpc>
              <a:spcAft>
                <a:spcPts val="1412"/>
              </a:spcAft>
              <a:buClr>
                <a:schemeClr val="accent1"/>
              </a:buClr>
              <a:buSzPct val="45000"/>
            </a:pPr>
            <a:r>
              <a:rPr lang="en-US" sz="3200" b="0" strike="noStrike" spc="-1" dirty="0"/>
              <a:t>	- All required fields filled.</a:t>
            </a:r>
          </a:p>
          <a:p>
            <a:pPr marL="108000">
              <a:lnSpc>
                <a:spcPct val="90000"/>
              </a:lnSpc>
              <a:spcAft>
                <a:spcPts val="1412"/>
              </a:spcAft>
              <a:buClr>
                <a:schemeClr val="accent1"/>
              </a:buClr>
              <a:buSzPct val="45000"/>
            </a:pPr>
            <a:r>
              <a:rPr lang="en-US" sz="3200" spc="-1" dirty="0"/>
              <a:t>	- Check email to match chosen university.</a:t>
            </a:r>
          </a:p>
          <a:p>
            <a:pPr marL="108000">
              <a:lnSpc>
                <a:spcPct val="90000"/>
              </a:lnSpc>
              <a:spcAft>
                <a:spcPts val="1412"/>
              </a:spcAft>
              <a:buClr>
                <a:schemeClr val="accent1"/>
              </a:buClr>
              <a:buSzPct val="45000"/>
            </a:pPr>
            <a:r>
              <a:rPr lang="en-US" sz="3200" b="0" strike="noStrike" spc="-1" dirty="0"/>
              <a:t>	- Check if email is registered</a:t>
            </a:r>
            <a:r>
              <a:rPr lang="en-US" sz="3200" spc="-1" dirty="0"/>
              <a:t>.</a:t>
            </a:r>
          </a:p>
          <a:p>
            <a:pPr marL="108000">
              <a:lnSpc>
                <a:spcPct val="90000"/>
              </a:lnSpc>
              <a:spcAft>
                <a:spcPts val="1412"/>
              </a:spcAft>
              <a:buClr>
                <a:schemeClr val="accent1"/>
              </a:buClr>
              <a:buSzPct val="45000"/>
            </a:pPr>
            <a:r>
              <a:rPr lang="en-US" sz="3200" b="0" strike="noStrike" spc="-1" dirty="0"/>
              <a:t>	- Check for password strength and matching 	password.</a:t>
            </a:r>
          </a:p>
          <a:p>
            <a:pPr marL="450900" indent="-342900">
              <a:lnSpc>
                <a:spcPct val="90000"/>
              </a:lnSpc>
              <a:spcAft>
                <a:spcPts val="1412"/>
              </a:spcAft>
              <a:buClr>
                <a:schemeClr val="accent1"/>
              </a:buClr>
              <a:buSzPct val="45000"/>
              <a:buFontTx/>
              <a:buChar char="-"/>
            </a:pPr>
            <a:endParaRPr lang="en-US" b="0" strike="noStrike" spc="-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BB272-0D3D-4DD5-BC66-97DC8CE0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23" y="656243"/>
            <a:ext cx="8036778" cy="1653049"/>
          </a:xfrm>
        </p:spPr>
        <p:txBody>
          <a:bodyPr/>
          <a:lstStyle/>
          <a:p>
            <a:r>
              <a:rPr lang="en-GB" dirty="0"/>
              <a:t>signup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2"/>
          <p:cNvSpPr txBox="1"/>
          <p:nvPr/>
        </p:nvSpPr>
        <p:spPr>
          <a:xfrm>
            <a:off x="1027080" y="1691640"/>
            <a:ext cx="8026200" cy="512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08000">
              <a:lnSpc>
                <a:spcPct val="100000"/>
              </a:lnSpc>
              <a:spcAft>
                <a:spcPts val="1412"/>
              </a:spcAft>
              <a:buClr>
                <a:srgbClr val="000000"/>
              </a:buClr>
              <a:buSzPct val="45000"/>
            </a:pPr>
            <a:endParaRPr lang="en-IE" sz="2000" b="0" strike="noStrike" spc="-1" dirty="0">
              <a:solidFill>
                <a:srgbClr val="000000"/>
              </a:solidFill>
              <a:latin typeface="Times New Roman"/>
              <a:ea typeface="msminch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EBCA8-F4DD-425F-AE61-FCC3F5D37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9" r="31562" b="20100"/>
          <a:stretch/>
        </p:blipFill>
        <p:spPr>
          <a:xfrm>
            <a:off x="2988488" y="2035893"/>
            <a:ext cx="4103648" cy="5190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C5553-8BF8-4F5F-A5FF-A3C3595D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error message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448</Words>
  <Application>Microsoft Office PowerPoint</Application>
  <PresentationFormat>Custom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Times New Roman</vt:lpstr>
      <vt:lpstr>Tw Cen MT</vt:lpstr>
      <vt:lpstr>Tw Cen MT Condensed</vt:lpstr>
      <vt:lpstr>Wingdings</vt:lpstr>
      <vt:lpstr>Wingdings 3</vt:lpstr>
      <vt:lpstr>Integral</vt:lpstr>
      <vt:lpstr>1_Integral</vt:lpstr>
      <vt:lpstr>Group Software Project</vt:lpstr>
      <vt:lpstr>UNIPAPERS</vt:lpstr>
      <vt:lpstr>PowerPoint Presentation</vt:lpstr>
      <vt:lpstr>Unipapers – An overview</vt:lpstr>
      <vt:lpstr>INSPIRATION</vt:lpstr>
      <vt:lpstr>What we used</vt:lpstr>
      <vt:lpstr>Signup</vt:lpstr>
      <vt:lpstr>signup</vt:lpstr>
      <vt:lpstr>Sample error message</vt:lpstr>
      <vt:lpstr>Login</vt:lpstr>
      <vt:lpstr>Login</vt:lpstr>
      <vt:lpstr>Uploading files</vt:lpstr>
      <vt:lpstr>Discussion Page</vt:lpstr>
      <vt:lpstr>Discussion Page – Example </vt:lpstr>
      <vt:lpstr>Online viewing papers</vt:lpstr>
      <vt:lpstr>Online viewing papers</vt:lpstr>
      <vt:lpstr>Online viewing papers</vt:lpstr>
      <vt:lpstr>Submitting answers</vt:lpstr>
      <vt:lpstr>Upvote and downvote</vt:lpstr>
      <vt:lpstr>THANKS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Software Project</dc:title>
  <dc:creator>rianwoods99@gmail.com</dc:creator>
  <cp:lastModifiedBy>rianwoods99@gmail.com</cp:lastModifiedBy>
  <cp:revision>1</cp:revision>
  <dcterms:created xsi:type="dcterms:W3CDTF">2020-03-04T13:30:09Z</dcterms:created>
  <dcterms:modified xsi:type="dcterms:W3CDTF">2020-03-04T13:35:52Z</dcterms:modified>
</cp:coreProperties>
</file>